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9" r:id="rId4"/>
    <p:sldMasterId id="2147483681" r:id="rId5"/>
  </p:sldMasterIdLst>
  <p:notesMasterIdLst>
    <p:notesMasterId r:id="rId8"/>
  </p:notesMasterIdLst>
  <p:handoutMasterIdLst>
    <p:handoutMasterId r:id="rId9"/>
  </p:handoutMasterIdLst>
  <p:sldIdLst>
    <p:sldId id="1045" r:id="rId6"/>
    <p:sldId id="1044" r:id="rId7"/>
  </p:sldIdLst>
  <p:sldSz cx="9144000" cy="5143500" type="screen16x9"/>
  <p:notesSz cx="6858000" cy="9144000"/>
  <p:custDataLst>
    <p:tags r:id="rId14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64" userDrawn="1">
          <p15:clr>
            <a:srgbClr val="A4A3A4"/>
          </p15:clr>
        </p15:guide>
        <p15:guide id="2" pos="27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F7F7F"/>
    <a:srgbClr val="C51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564"/>
        <p:guide pos="27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29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8" Type="http://schemas.openxmlformats.org/officeDocument/2006/relationships/theme" Target="../theme/theme3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ym typeface="+mn-ea"/>
              </a:rPr>
              <a:t>校企合作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390525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500" kern="1200" cap="none" spc="0" normalizeH="0" baseline="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Calibri" panose="020F0502020204030204" pitchFamily="34" charset="0"/>
              </a:rPr>
              <a:t>4.1</a:t>
            </a:r>
            <a:r>
              <a:rPr lang="zh-CN" sz="1500">
                <a:sym typeface="+mn-ea"/>
              </a:rPr>
              <a:t>基地</a:t>
            </a:r>
            <a:r>
              <a:rPr lang="en-US" altLang="zh-CN" sz="1500">
                <a:sym typeface="+mn-ea"/>
              </a:rPr>
              <a:t>/</a:t>
            </a:r>
            <a:r>
              <a:rPr lang="zh-CN" altLang="en-US" sz="1500">
                <a:sym typeface="+mn-ea"/>
              </a:rPr>
              <a:t>实习点管理</a:t>
            </a:r>
            <a:endParaRPr kumimoji="0" lang="en-US" altLang="zh-CN" sz="1500" kern="1200" cap="none" spc="0" normalizeH="0" baseline="0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cs typeface="+mj-cs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从校企合作模块；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点击基地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实习点；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选择实践基地或实习点，已签订协议为实践基地，未签订协议的为实习点；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选择单个添加或批量导入，可下载批量导入表格；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单个添加岗位，或在批量导入中导入多个岗位信息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7590" y="5453380"/>
            <a:ext cx="5157470" cy="549910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923415"/>
            <a:ext cx="7198995" cy="3013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4.2 </a:t>
            </a:r>
            <a:r>
              <a:rPr lang="zh-CN">
                <a:sym typeface="+mn-ea"/>
              </a:rPr>
              <a:t>基地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实习点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批量导入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466090"/>
            <a:ext cx="6816725" cy="11537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按表格要求填写基地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实习点导入模版，上传；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按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表格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要求填写岗位信息导入模版，上传；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可选择基地和岗位同时导入，也可单独导入；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255" y="856615"/>
            <a:ext cx="4631055" cy="527050"/>
          </a:xfrm>
          <a:prstGeom prst="rect">
            <a:avLst/>
          </a:prstGeom>
        </p:spPr>
        <p:txBody>
          <a:bodyPr/>
          <a:p/>
        </p:txBody>
      </p:sp>
      <p:pic>
        <p:nvPicPr>
          <p:cNvPr id="6" name="图片 5"/>
          <p:cNvPicPr/>
          <p:nvPr/>
        </p:nvPicPr>
        <p:blipFill>
          <a:blip r:embed="rId1"/>
        </p:blipFill>
        <p:spPr>
          <a:xfrm>
            <a:off x="971550" y="1491615"/>
            <a:ext cx="8014335" cy="33597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3255" y="5539105"/>
            <a:ext cx="4631055" cy="52705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9.xml><?xml version="1.0" encoding="utf-8"?>
<p:tagLst xmlns:p="http://schemas.openxmlformats.org/presentationml/2006/main">
  <p:tag name="COMMONDATA" val="eyJoZGlkIjoiN2JiMTI1N2Y5ZDk2MTViYzdjMDFjMjIwNmNhY2VlY2QifQ=="/>
  <p:tag name="KSO_WPP_MARK_KEY" val="72db1496-f86a-421e-a03f-7698749d013e"/>
  <p:tag name="commondata" val="eyJoZGlkIjoiZjFmZWIzNDg2MmIzZjExOTIzMmViNTBmYTMwYTk0ZWYifQ=="/>
  <p:tag name="resource_record_key" val="{&quot;13&quot;:[4646982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WPS 演示</Application>
  <PresentationFormat>全屏显示(16:9)</PresentationFormat>
  <Paragraphs>17</Paragraphs>
  <Slides>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DIN Alternate</vt:lpstr>
      <vt:lpstr>Segoe UI Symbol</vt:lpstr>
      <vt:lpstr>Calibri</vt:lpstr>
      <vt:lpstr>Arial Unicode MS</vt:lpstr>
      <vt:lpstr>1_自定义设计方案</vt:lpstr>
      <vt:lpstr>4_自定义设计方案</vt:lpstr>
      <vt:lpstr>2_自定义设计方案</vt:lpstr>
      <vt:lpstr>自定义设计方案</vt:lpstr>
      <vt:lpstr>4、校企合作</vt:lpstr>
      <vt:lpstr>4.2 基地/实习点-批量导入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Caser刘</cp:lastModifiedBy>
  <cp:revision>748</cp:revision>
  <dcterms:created xsi:type="dcterms:W3CDTF">2025-02-21T09:06:00Z</dcterms:created>
  <dcterms:modified xsi:type="dcterms:W3CDTF">2026-03-30T03:11:29Z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6E6A352A05424D018C637F6ED16A03A7_13</vt:lpwstr>
  </property>
</Properties>
</file>